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2" r:id="rId3"/>
    <p:sldId id="263" r:id="rId4"/>
  </p:sldIdLst>
  <p:sldSz cx="1187926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AB3"/>
    <a:srgbClr val="EDC4CC"/>
    <a:srgbClr val="FF6699"/>
    <a:srgbClr val="97FFC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3" autoAdjust="0"/>
    <p:restoredTop sz="84116" autoAdjust="0"/>
  </p:normalViewPr>
  <p:slideViewPr>
    <p:cSldViewPr snapToGrid="0">
      <p:cViewPr varScale="1">
        <p:scale>
          <a:sx n="95" d="100"/>
          <a:sy n="95" d="100"/>
        </p:scale>
        <p:origin x="34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481DA-77CC-4B12-AA93-839325A91EE8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AC97D-4A97-46A3-8D16-318EAC3685A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98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2AC97D-4A97-46A3-8D16-318EAC3685A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94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AC97D-4A97-46A3-8D16-318EAC3685A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132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AC97D-4A97-46A3-8D16-318EAC3685A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996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945" y="1296173"/>
            <a:ext cx="10097374" cy="2757347"/>
          </a:xfrm>
        </p:spPr>
        <p:txBody>
          <a:bodyPr anchor="b"/>
          <a:lstStyle>
            <a:lvl1pPr algn="ctr">
              <a:defRPr sz="692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08" y="4159854"/>
            <a:ext cx="8909447" cy="1912175"/>
          </a:xfrm>
        </p:spPr>
        <p:txBody>
          <a:bodyPr/>
          <a:lstStyle>
            <a:lvl1pPr marL="0" indent="0" algn="ctr">
              <a:buNone/>
              <a:defRPr sz="2772"/>
            </a:lvl1pPr>
            <a:lvl2pPr marL="528020" indent="0" algn="ctr">
              <a:buNone/>
              <a:defRPr sz="2310"/>
            </a:lvl2pPr>
            <a:lvl3pPr marL="1056041" indent="0" algn="ctr">
              <a:buNone/>
              <a:defRPr sz="2079"/>
            </a:lvl3pPr>
            <a:lvl4pPr marL="1584061" indent="0" algn="ctr">
              <a:buNone/>
              <a:defRPr sz="1848"/>
            </a:lvl4pPr>
            <a:lvl5pPr marL="2112081" indent="0" algn="ctr">
              <a:buNone/>
              <a:defRPr sz="1848"/>
            </a:lvl5pPr>
            <a:lvl6pPr marL="2640101" indent="0" algn="ctr">
              <a:buNone/>
              <a:defRPr sz="1848"/>
            </a:lvl6pPr>
            <a:lvl7pPr marL="3168122" indent="0" algn="ctr">
              <a:buNone/>
              <a:defRPr sz="1848"/>
            </a:lvl7pPr>
            <a:lvl8pPr marL="3696142" indent="0" algn="ctr">
              <a:buNone/>
              <a:defRPr sz="1848"/>
            </a:lvl8pPr>
            <a:lvl9pPr marL="4224162" indent="0" algn="ctr">
              <a:buNone/>
              <a:defRPr sz="184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4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973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1098" y="421669"/>
            <a:ext cx="2561466" cy="6711866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6700" y="421669"/>
            <a:ext cx="7535907" cy="6711866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25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06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513" y="1974512"/>
            <a:ext cx="10245864" cy="3294515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513" y="5300194"/>
            <a:ext cx="10245864" cy="1732508"/>
          </a:xfrm>
        </p:spPr>
        <p:txBody>
          <a:bodyPr/>
          <a:lstStyle>
            <a:lvl1pPr marL="0" indent="0">
              <a:buNone/>
              <a:defRPr sz="2772">
                <a:solidFill>
                  <a:schemeClr val="tx1"/>
                </a:solidFill>
              </a:defRPr>
            </a:lvl1pPr>
            <a:lvl2pPr marL="528020" indent="0">
              <a:buNone/>
              <a:defRPr sz="2310">
                <a:solidFill>
                  <a:schemeClr val="tx1">
                    <a:tint val="75000"/>
                  </a:schemeClr>
                </a:solidFill>
              </a:defRPr>
            </a:lvl2pPr>
            <a:lvl3pPr marL="105604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3pPr>
            <a:lvl4pPr marL="158406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4pPr>
            <a:lvl5pPr marL="211208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5pPr>
            <a:lvl6pPr marL="264010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6pPr>
            <a:lvl7pPr marL="316812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7pPr>
            <a:lvl8pPr marL="369614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8pPr>
            <a:lvl9pPr marL="422416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221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6699" y="2108344"/>
            <a:ext cx="5048687" cy="502519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3877" y="2108344"/>
            <a:ext cx="5048687" cy="502519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000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421671"/>
            <a:ext cx="10245864" cy="1530841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248" y="1941510"/>
            <a:ext cx="5025484" cy="951504"/>
          </a:xfrm>
        </p:spPr>
        <p:txBody>
          <a:bodyPr anchor="b"/>
          <a:lstStyle>
            <a:lvl1pPr marL="0" indent="0">
              <a:buNone/>
              <a:defRPr sz="2772" b="1"/>
            </a:lvl1pPr>
            <a:lvl2pPr marL="528020" indent="0">
              <a:buNone/>
              <a:defRPr sz="2310" b="1"/>
            </a:lvl2pPr>
            <a:lvl3pPr marL="1056041" indent="0">
              <a:buNone/>
              <a:defRPr sz="2079" b="1"/>
            </a:lvl3pPr>
            <a:lvl4pPr marL="1584061" indent="0">
              <a:buNone/>
              <a:defRPr sz="1848" b="1"/>
            </a:lvl4pPr>
            <a:lvl5pPr marL="2112081" indent="0">
              <a:buNone/>
              <a:defRPr sz="1848" b="1"/>
            </a:lvl5pPr>
            <a:lvl6pPr marL="2640101" indent="0">
              <a:buNone/>
              <a:defRPr sz="1848" b="1"/>
            </a:lvl6pPr>
            <a:lvl7pPr marL="3168122" indent="0">
              <a:buNone/>
              <a:defRPr sz="1848" b="1"/>
            </a:lvl7pPr>
            <a:lvl8pPr marL="3696142" indent="0">
              <a:buNone/>
              <a:defRPr sz="1848" b="1"/>
            </a:lvl8pPr>
            <a:lvl9pPr marL="4224162" indent="0">
              <a:buNone/>
              <a:defRPr sz="184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48" y="2893014"/>
            <a:ext cx="5025484" cy="42551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3878" y="1941510"/>
            <a:ext cx="5050234" cy="951504"/>
          </a:xfrm>
        </p:spPr>
        <p:txBody>
          <a:bodyPr anchor="b"/>
          <a:lstStyle>
            <a:lvl1pPr marL="0" indent="0">
              <a:buNone/>
              <a:defRPr sz="2772" b="1"/>
            </a:lvl1pPr>
            <a:lvl2pPr marL="528020" indent="0">
              <a:buNone/>
              <a:defRPr sz="2310" b="1"/>
            </a:lvl2pPr>
            <a:lvl3pPr marL="1056041" indent="0">
              <a:buNone/>
              <a:defRPr sz="2079" b="1"/>
            </a:lvl3pPr>
            <a:lvl4pPr marL="1584061" indent="0">
              <a:buNone/>
              <a:defRPr sz="1848" b="1"/>
            </a:lvl4pPr>
            <a:lvl5pPr marL="2112081" indent="0">
              <a:buNone/>
              <a:defRPr sz="1848" b="1"/>
            </a:lvl5pPr>
            <a:lvl6pPr marL="2640101" indent="0">
              <a:buNone/>
              <a:defRPr sz="1848" b="1"/>
            </a:lvl6pPr>
            <a:lvl7pPr marL="3168122" indent="0">
              <a:buNone/>
              <a:defRPr sz="1848" b="1"/>
            </a:lvl7pPr>
            <a:lvl8pPr marL="3696142" indent="0">
              <a:buNone/>
              <a:defRPr sz="1848" b="1"/>
            </a:lvl8pPr>
            <a:lvl9pPr marL="4224162" indent="0">
              <a:buNone/>
              <a:defRPr sz="184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3878" y="2893014"/>
            <a:ext cx="5050234" cy="42551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263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746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33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28002"/>
            <a:ext cx="3831372" cy="1848009"/>
          </a:xfrm>
        </p:spPr>
        <p:txBody>
          <a:bodyPr anchor="b"/>
          <a:lstStyle>
            <a:lvl1pPr>
              <a:defRPr sz="369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234" y="1140341"/>
            <a:ext cx="6013877" cy="5628360"/>
          </a:xfrm>
        </p:spPr>
        <p:txBody>
          <a:bodyPr/>
          <a:lstStyle>
            <a:lvl1pPr>
              <a:defRPr sz="3696"/>
            </a:lvl1pPr>
            <a:lvl2pPr>
              <a:defRPr sz="3234"/>
            </a:lvl2pPr>
            <a:lvl3pPr>
              <a:defRPr sz="2772"/>
            </a:lvl3pPr>
            <a:lvl4pPr>
              <a:defRPr sz="2310"/>
            </a:lvl4pPr>
            <a:lvl5pPr>
              <a:defRPr sz="2310"/>
            </a:lvl5pPr>
            <a:lvl6pPr>
              <a:defRPr sz="2310"/>
            </a:lvl6pPr>
            <a:lvl7pPr>
              <a:defRPr sz="2310"/>
            </a:lvl7pPr>
            <a:lvl8pPr>
              <a:defRPr sz="2310"/>
            </a:lvl8pPr>
            <a:lvl9pPr>
              <a:defRPr sz="231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376011"/>
            <a:ext cx="3831372" cy="4401855"/>
          </a:xfrm>
        </p:spPr>
        <p:txBody>
          <a:bodyPr/>
          <a:lstStyle>
            <a:lvl1pPr marL="0" indent="0">
              <a:buNone/>
              <a:defRPr sz="1848"/>
            </a:lvl1pPr>
            <a:lvl2pPr marL="528020" indent="0">
              <a:buNone/>
              <a:defRPr sz="1617"/>
            </a:lvl2pPr>
            <a:lvl3pPr marL="1056041" indent="0">
              <a:buNone/>
              <a:defRPr sz="1386"/>
            </a:lvl3pPr>
            <a:lvl4pPr marL="1584061" indent="0">
              <a:buNone/>
              <a:defRPr sz="1155"/>
            </a:lvl4pPr>
            <a:lvl5pPr marL="2112081" indent="0">
              <a:buNone/>
              <a:defRPr sz="1155"/>
            </a:lvl5pPr>
            <a:lvl6pPr marL="2640101" indent="0">
              <a:buNone/>
              <a:defRPr sz="1155"/>
            </a:lvl6pPr>
            <a:lvl7pPr marL="3168122" indent="0">
              <a:buNone/>
              <a:defRPr sz="1155"/>
            </a:lvl7pPr>
            <a:lvl8pPr marL="3696142" indent="0">
              <a:buNone/>
              <a:defRPr sz="1155"/>
            </a:lvl8pPr>
            <a:lvl9pPr marL="4224162" indent="0">
              <a:buNone/>
              <a:defRPr sz="1155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260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28002"/>
            <a:ext cx="3831372" cy="1848009"/>
          </a:xfrm>
        </p:spPr>
        <p:txBody>
          <a:bodyPr anchor="b"/>
          <a:lstStyle>
            <a:lvl1pPr>
              <a:defRPr sz="369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0234" y="1140341"/>
            <a:ext cx="6013877" cy="5628360"/>
          </a:xfrm>
        </p:spPr>
        <p:txBody>
          <a:bodyPr anchor="t"/>
          <a:lstStyle>
            <a:lvl1pPr marL="0" indent="0">
              <a:buNone/>
              <a:defRPr sz="3696"/>
            </a:lvl1pPr>
            <a:lvl2pPr marL="528020" indent="0">
              <a:buNone/>
              <a:defRPr sz="3234"/>
            </a:lvl2pPr>
            <a:lvl3pPr marL="1056041" indent="0">
              <a:buNone/>
              <a:defRPr sz="2772"/>
            </a:lvl3pPr>
            <a:lvl4pPr marL="1584061" indent="0">
              <a:buNone/>
              <a:defRPr sz="2310"/>
            </a:lvl4pPr>
            <a:lvl5pPr marL="2112081" indent="0">
              <a:buNone/>
              <a:defRPr sz="2310"/>
            </a:lvl5pPr>
            <a:lvl6pPr marL="2640101" indent="0">
              <a:buNone/>
              <a:defRPr sz="2310"/>
            </a:lvl6pPr>
            <a:lvl7pPr marL="3168122" indent="0">
              <a:buNone/>
              <a:defRPr sz="2310"/>
            </a:lvl7pPr>
            <a:lvl8pPr marL="3696142" indent="0">
              <a:buNone/>
              <a:defRPr sz="2310"/>
            </a:lvl8pPr>
            <a:lvl9pPr marL="4224162" indent="0">
              <a:buNone/>
              <a:defRPr sz="231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376011"/>
            <a:ext cx="3831372" cy="4401855"/>
          </a:xfrm>
        </p:spPr>
        <p:txBody>
          <a:bodyPr/>
          <a:lstStyle>
            <a:lvl1pPr marL="0" indent="0">
              <a:buNone/>
              <a:defRPr sz="1848"/>
            </a:lvl1pPr>
            <a:lvl2pPr marL="528020" indent="0">
              <a:buNone/>
              <a:defRPr sz="1617"/>
            </a:lvl2pPr>
            <a:lvl3pPr marL="1056041" indent="0">
              <a:buNone/>
              <a:defRPr sz="1386"/>
            </a:lvl3pPr>
            <a:lvl4pPr marL="1584061" indent="0">
              <a:buNone/>
              <a:defRPr sz="1155"/>
            </a:lvl4pPr>
            <a:lvl5pPr marL="2112081" indent="0">
              <a:buNone/>
              <a:defRPr sz="1155"/>
            </a:lvl5pPr>
            <a:lvl6pPr marL="2640101" indent="0">
              <a:buNone/>
              <a:defRPr sz="1155"/>
            </a:lvl6pPr>
            <a:lvl7pPr marL="3168122" indent="0">
              <a:buNone/>
              <a:defRPr sz="1155"/>
            </a:lvl7pPr>
            <a:lvl8pPr marL="3696142" indent="0">
              <a:buNone/>
              <a:defRPr sz="1155"/>
            </a:lvl8pPr>
            <a:lvl9pPr marL="4224162" indent="0">
              <a:buNone/>
              <a:defRPr sz="1155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93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700" y="421671"/>
            <a:ext cx="1024586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700" y="2108344"/>
            <a:ext cx="1024586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699" y="7340703"/>
            <a:ext cx="2672834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5E3D8-C2EC-4865-A354-FBBD5C7A564A}" type="datetimeFigureOut">
              <a:rPr lang="cs-CZ" smtClean="0"/>
              <a:t>17.6.2021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5006" y="7340703"/>
            <a:ext cx="4009251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9730" y="7340703"/>
            <a:ext cx="2672834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F5FB4-F0A5-4600-9A0E-356D5F5317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85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56041" rtl="0" eaLnBrk="1" latinLnBrk="0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0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odpora.edunio.com/help/lektor-04-jak-vytvaret-tooltipy-v-powerpoint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1FB0F6BE-79D1-431B-BA97-C184A53FC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896" y="907510"/>
            <a:ext cx="11397544" cy="423054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PPT Learning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3897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897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 vytvářet </a:t>
            </a:r>
            <a:r>
              <a:rPr lang="cs-CZ" sz="3897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tooltipy</a:t>
            </a:r>
            <a:r>
              <a:rPr lang="cs-CZ" sz="3897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PowerPointu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559" dirty="0">
                <a:latin typeface="Arial" panose="020B0604020202020204" pitchFamily="34" charset="0"/>
                <a:cs typeface="Arial" panose="020B0604020202020204" pitchFamily="34" charset="0"/>
              </a:rPr>
              <a:t>Video tutoriál naleznete v našem Helpdesku na </a:t>
            </a:r>
            <a:r>
              <a:rPr lang="cs-CZ" sz="1559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tomto odkazu</a:t>
            </a:r>
            <a:endParaRPr lang="cs-CZ" sz="155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cs-CZ" sz="155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5394AC3-8A80-4009-9634-54BB567F1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98" y="6164639"/>
            <a:ext cx="2952750" cy="600075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DF2B253-DBEA-4717-B51D-E786A40AFB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4" y="6853751"/>
            <a:ext cx="2952750" cy="600075"/>
          </a:xfrm>
          <a:prstGeom prst="rect">
            <a:avLst/>
          </a:prstGeom>
        </p:spPr>
      </p:pic>
      <p:sp>
        <p:nvSpPr>
          <p:cNvPr id="9" name="Podnadpis 2">
            <a:extLst>
              <a:ext uri="{FF2B5EF4-FFF2-40B4-BE49-F238E27FC236}">
                <a16:creationId xmlns:a16="http://schemas.microsoft.com/office/drawing/2014/main" id="{F63C2D05-DFE1-42AD-848B-EB3DEA13C1D5}"/>
              </a:ext>
            </a:extLst>
          </p:cNvPr>
          <p:cNvSpPr txBox="1">
            <a:spLocks/>
          </p:cNvSpPr>
          <p:nvPr/>
        </p:nvSpPr>
        <p:spPr>
          <a:xfrm>
            <a:off x="3979556" y="6281009"/>
            <a:ext cx="2063436" cy="4468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Ovládání kurzu</a:t>
            </a:r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5BC3B850-5D7E-4B5A-8B2B-A8E428B97721}"/>
              </a:ext>
            </a:extLst>
          </p:cNvPr>
          <p:cNvSpPr txBox="1">
            <a:spLocks/>
          </p:cNvSpPr>
          <p:nvPr/>
        </p:nvSpPr>
        <p:spPr>
          <a:xfrm>
            <a:off x="3972931" y="6950249"/>
            <a:ext cx="2378770" cy="4468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Číslování stránek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F925481A-E87D-42BB-935A-B553F9823070}"/>
              </a:ext>
            </a:extLst>
          </p:cNvPr>
          <p:cNvSpPr txBox="1">
            <a:spLocks/>
          </p:cNvSpPr>
          <p:nvPr/>
        </p:nvSpPr>
        <p:spPr>
          <a:xfrm>
            <a:off x="6358325" y="6274383"/>
            <a:ext cx="4485861" cy="4468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Zpět – Spustit (na stránce) - Další</a:t>
            </a:r>
          </a:p>
        </p:txBody>
      </p:sp>
      <p:sp>
        <p:nvSpPr>
          <p:cNvPr id="12" name="Podnadpis 2">
            <a:extLst>
              <a:ext uri="{FF2B5EF4-FFF2-40B4-BE49-F238E27FC236}">
                <a16:creationId xmlns:a16="http://schemas.microsoft.com/office/drawing/2014/main" id="{B8C993F3-7F46-4BE6-8E0A-E7FE1814E7A2}"/>
              </a:ext>
            </a:extLst>
          </p:cNvPr>
          <p:cNvSpPr txBox="1">
            <a:spLocks/>
          </p:cNvSpPr>
          <p:nvPr/>
        </p:nvSpPr>
        <p:spPr>
          <a:xfrm>
            <a:off x="6351701" y="6943623"/>
            <a:ext cx="5217447" cy="4468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Pořadí stránky / Celkový počet stránek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odnadpis 2">
            <a:extLst>
              <a:ext uri="{FF2B5EF4-FFF2-40B4-BE49-F238E27FC236}">
                <a16:creationId xmlns:a16="http://schemas.microsoft.com/office/drawing/2014/main" id="{607FB8CD-4EEB-4B11-9C78-E0D028662AAB}"/>
              </a:ext>
            </a:extLst>
          </p:cNvPr>
          <p:cNvSpPr txBox="1">
            <a:spLocks/>
          </p:cNvSpPr>
          <p:nvPr/>
        </p:nvSpPr>
        <p:spPr>
          <a:xfrm>
            <a:off x="355083" y="5704536"/>
            <a:ext cx="2446174" cy="4468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Nápověda:</a:t>
            </a:r>
          </a:p>
        </p:txBody>
      </p:sp>
    </p:spTree>
    <p:extLst>
      <p:ext uri="{BB962C8B-B14F-4D97-AF65-F5344CB8AC3E}">
        <p14:creationId xmlns:p14="http://schemas.microsoft.com/office/powerpoint/2010/main" val="18440885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1FB0F6BE-79D1-431B-BA97-C184A53FC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321" y="284069"/>
            <a:ext cx="11027171" cy="12646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2400" dirty="0" err="1">
                <a:solidFill>
                  <a:schemeClr val="accent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Tooltipy</a:t>
            </a:r>
            <a:endParaRPr lang="cs-CZ" sz="2400" dirty="0">
              <a:solidFill>
                <a:schemeClr val="accent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600" dirty="0">
              <a:solidFill>
                <a:schemeClr val="accent2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2000" dirty="0">
                <a:solidFill>
                  <a:schemeClr val="accent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Ukázka zobrazení dalšího obsahu v tzv. </a:t>
            </a:r>
            <a:r>
              <a:rPr lang="cs-CZ" sz="2000" dirty="0" err="1">
                <a:solidFill>
                  <a:schemeClr val="accent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tooltipu</a:t>
            </a:r>
            <a:r>
              <a:rPr lang="cs-CZ" sz="2000" dirty="0">
                <a:solidFill>
                  <a:schemeClr val="accent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(po kliknutí na grafiku, objekt ad.)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400" b="1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334087" indent="-334087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Obrázek 26">
            <a:extLst>
              <a:ext uri="{FF2B5EF4-FFF2-40B4-BE49-F238E27FC236}">
                <a16:creationId xmlns:a16="http://schemas.microsoft.com/office/drawing/2014/main" id="{C11DF36C-C8CB-43AC-BD97-D1F17685C8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4" y="4285581"/>
            <a:ext cx="2409524" cy="2095238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id="{278F5E23-7FDD-46FC-A525-AB32EDB75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345" y="4047485"/>
            <a:ext cx="2285714" cy="2333334"/>
          </a:xfrm>
          <a:prstGeom prst="rect">
            <a:avLst/>
          </a:prstGeom>
        </p:spPr>
      </p:pic>
      <p:sp>
        <p:nvSpPr>
          <p:cNvPr id="32" name="Podnadpis 2">
            <a:extLst>
              <a:ext uri="{FF2B5EF4-FFF2-40B4-BE49-F238E27FC236}">
                <a16:creationId xmlns:a16="http://schemas.microsoft.com/office/drawing/2014/main" id="{126246A9-E6FB-49CC-9B9B-3406776B12DB}"/>
              </a:ext>
            </a:extLst>
          </p:cNvPr>
          <p:cNvSpPr txBox="1">
            <a:spLocks/>
          </p:cNvSpPr>
          <p:nvPr/>
        </p:nvSpPr>
        <p:spPr>
          <a:xfrm>
            <a:off x="297320" y="1622477"/>
            <a:ext cx="11237339" cy="2337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056041" rtl="0" eaLnBrk="1" latinLnBrk="0" hangingPunct="1">
              <a:lnSpc>
                <a:spcPct val="90000"/>
              </a:lnSpc>
              <a:spcBef>
                <a:spcPts val="1155"/>
              </a:spcBef>
              <a:buFont typeface="Arial" panose="020B0604020202020204" pitchFamily="34" charset="0"/>
              <a:buNone/>
              <a:defRPr sz="2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8020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3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604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06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08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40101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812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614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24162" indent="0" algn="ctr" defTabSz="1056041" rtl="0" eaLnBrk="1" latinLnBrk="0" hangingPunct="1">
              <a:lnSpc>
                <a:spcPct val="90000"/>
              </a:lnSpc>
              <a:spcBef>
                <a:spcPts val="577"/>
              </a:spcBef>
              <a:buFont typeface="Arial" panose="020B0604020202020204" pitchFamily="34" charset="0"/>
              <a:buNone/>
              <a:defRPr sz="18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b="1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Jak to funguje?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Pro zobrazení dalšího obsahu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klikněte na ikonu telefonu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níže. Zobrazené okno uzavřete kliknutím do plochy otevřeného okna (</a:t>
            </a:r>
            <a:r>
              <a:rPr 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tooltipu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) nebo opětovným kliknutím na ikonu.</a:t>
            </a: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334087" indent="-334087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D1D8C8A4-89F6-4F89-9AE0-229011C9FC57}"/>
              </a:ext>
            </a:extLst>
          </p:cNvPr>
          <p:cNvSpPr/>
          <p:nvPr/>
        </p:nvSpPr>
        <p:spPr>
          <a:xfrm>
            <a:off x="5536642" y="3245618"/>
            <a:ext cx="5787850" cy="42102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cs-CZ" dirty="0">
                <a:solidFill>
                  <a:schemeClr val="tx1"/>
                </a:solidFill>
              </a:rPr>
              <a:t>Tady bude doplňující text.</a:t>
            </a:r>
          </a:p>
        </p:txBody>
      </p:sp>
    </p:spTree>
    <p:extLst>
      <p:ext uri="{BB962C8B-B14F-4D97-AF65-F5344CB8AC3E}">
        <p14:creationId xmlns:p14="http://schemas.microsoft.com/office/powerpoint/2010/main" val="5552316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9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1FB0F6BE-79D1-431B-BA97-C184A53FC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321" y="284069"/>
            <a:ext cx="6722913" cy="720918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2400" dirty="0">
                <a:solidFill>
                  <a:schemeClr val="accent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Závěr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600" dirty="0">
              <a:solidFill>
                <a:schemeClr val="accent2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A jsme u konce.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Děkujeme za pozornost.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marL="334087" indent="-334087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cs-CZ" sz="1800" u="sng" dirty="0"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769E3C8-1232-4660-9C15-171B956B0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31" y="2538643"/>
            <a:ext cx="54673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658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1086</TotalTime>
  <Words>104</Words>
  <Application>Microsoft Office PowerPoint</Application>
  <PresentationFormat>Vlastní</PresentationFormat>
  <Paragraphs>44</Paragraphs>
  <Slides>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Miroslav Hes</dc:creator>
  <cp:lastModifiedBy>Miroslav Hes</cp:lastModifiedBy>
  <cp:revision>97</cp:revision>
  <dcterms:created xsi:type="dcterms:W3CDTF">2017-12-27T12:38:46Z</dcterms:created>
  <dcterms:modified xsi:type="dcterms:W3CDTF">2021-06-17T11:57:15Z</dcterms:modified>
</cp:coreProperties>
</file>